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C57"/>
    <a:srgbClr val="C5C5C5"/>
    <a:srgbClr val="BA28DD"/>
    <a:srgbClr val="1A0D47"/>
    <a:srgbClr val="FE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33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2A59-ECD9-4FAA-8066-29308C37B9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366DB-1819-4975-8FE3-5E1E98F5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BDFE715-D5EE-4AC4-B1BB-96DF87EA3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8" y="1811222"/>
            <a:ext cx="2823087" cy="7830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178FB4-8F85-42E7-BAC2-5D9BD884BCA0}"/>
              </a:ext>
            </a:extLst>
          </p:cNvPr>
          <p:cNvSpPr/>
          <p:nvPr userDrawn="1"/>
        </p:nvSpPr>
        <p:spPr>
          <a:xfrm>
            <a:off x="0" y="6620219"/>
            <a:ext cx="12192000" cy="237781"/>
          </a:xfrm>
          <a:prstGeom prst="rect">
            <a:avLst/>
          </a:prstGeom>
          <a:solidFill>
            <a:srgbClr val="1A0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DE9E2-B159-4D8E-8CBE-5794B7A5EA4B}"/>
              </a:ext>
            </a:extLst>
          </p:cNvPr>
          <p:cNvSpPr/>
          <p:nvPr userDrawn="1"/>
        </p:nvSpPr>
        <p:spPr>
          <a:xfrm>
            <a:off x="0" y="6592228"/>
            <a:ext cx="12192000" cy="55983"/>
          </a:xfrm>
          <a:prstGeom prst="rect">
            <a:avLst/>
          </a:prstGeom>
          <a:solidFill>
            <a:srgbClr val="BA2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6F5A91-0DD6-401E-8B00-CDA762C6F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2836864"/>
            <a:ext cx="5882664" cy="14948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1A0D47"/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6E57F94-DE58-4A44-A759-69759295A8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4642217"/>
            <a:ext cx="5882664" cy="416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BA28DD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3C8DDF3-EEE8-421A-95E3-AD3D9C8C00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7770" y="6655208"/>
            <a:ext cx="2817122" cy="188796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sv-SE" dirty="0"/>
              <a:t>Barnes Aerospace Proprietary and Confidential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2AB115E-6D0F-4BD3-B718-41E9C02594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4909" y="6662206"/>
            <a:ext cx="547951" cy="188796"/>
          </a:xfrm>
          <a:prstGeom prst="rect">
            <a:avLst/>
          </a:prstGeom>
        </p:spPr>
        <p:txBody>
          <a:bodyPr/>
          <a:lstStyle>
            <a:lvl1pPr>
              <a:defRPr lang="sv-SE" sz="800" kern="1200" smtClean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</a:lstStyle>
          <a:p>
            <a:fld id="{6D1E5077-4D49-4D21-95BE-F3BDA43ECF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0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08D0B3-7E3B-4BFC-80CF-9215C1FA2D53}"/>
              </a:ext>
            </a:extLst>
          </p:cNvPr>
          <p:cNvSpPr/>
          <p:nvPr userDrawn="1"/>
        </p:nvSpPr>
        <p:spPr>
          <a:xfrm>
            <a:off x="0" y="6620219"/>
            <a:ext cx="12192000" cy="237781"/>
          </a:xfrm>
          <a:prstGeom prst="rect">
            <a:avLst/>
          </a:prstGeom>
          <a:solidFill>
            <a:srgbClr val="1A0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801CB-7FDC-462E-94C6-BF62B7D9CCAC}"/>
              </a:ext>
            </a:extLst>
          </p:cNvPr>
          <p:cNvSpPr/>
          <p:nvPr userDrawn="1"/>
        </p:nvSpPr>
        <p:spPr>
          <a:xfrm>
            <a:off x="0" y="6592228"/>
            <a:ext cx="12192000" cy="55983"/>
          </a:xfrm>
          <a:prstGeom prst="rect">
            <a:avLst/>
          </a:prstGeom>
          <a:solidFill>
            <a:srgbClr val="BA2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37CF5DD-E727-470D-A5EB-B9F54CCCF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7" y="245423"/>
            <a:ext cx="1659859" cy="460405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B2E3DF7-1F70-4D51-8D02-A101E9035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769" y="245423"/>
            <a:ext cx="9180555" cy="460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A0D47"/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C04FEF8-2998-4E70-A404-39B14D341E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4909" y="6662206"/>
            <a:ext cx="547951" cy="188796"/>
          </a:xfrm>
          <a:prstGeom prst="rect">
            <a:avLst/>
          </a:prstGeom>
        </p:spPr>
        <p:txBody>
          <a:bodyPr/>
          <a:lstStyle>
            <a:lvl1pPr>
              <a:defRPr lang="sv-SE" sz="800" kern="1200" smtClean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</a:lstStyle>
          <a:p>
            <a:fld id="{6D1E5077-4D49-4D21-95BE-F3BDA43ECF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B41DC65-5CCC-4F73-B907-5C4CA3E54D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7770" y="6655208"/>
            <a:ext cx="2817122" cy="188796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sv-SE" dirty="0"/>
              <a:t>Barnes Aerospace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9772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07509-7B88-42DD-9565-DBD72588AD4B}"/>
              </a:ext>
            </a:extLst>
          </p:cNvPr>
          <p:cNvSpPr/>
          <p:nvPr userDrawn="1"/>
        </p:nvSpPr>
        <p:spPr>
          <a:xfrm>
            <a:off x="0" y="6620219"/>
            <a:ext cx="12192000" cy="237781"/>
          </a:xfrm>
          <a:prstGeom prst="rect">
            <a:avLst/>
          </a:prstGeom>
          <a:solidFill>
            <a:srgbClr val="1A0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F8C66-D2E2-421B-B57A-DD003FE10F10}"/>
              </a:ext>
            </a:extLst>
          </p:cNvPr>
          <p:cNvSpPr/>
          <p:nvPr userDrawn="1"/>
        </p:nvSpPr>
        <p:spPr>
          <a:xfrm>
            <a:off x="0" y="6592228"/>
            <a:ext cx="12192000" cy="55983"/>
          </a:xfrm>
          <a:prstGeom prst="rect">
            <a:avLst/>
          </a:prstGeom>
          <a:solidFill>
            <a:srgbClr val="BA2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4B9611DE-4CC7-4574-8885-662D4CCD2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7" y="245423"/>
            <a:ext cx="1659859" cy="460405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F2EEA96-E9C5-498D-83D9-4BC06E2AAA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769" y="245423"/>
            <a:ext cx="9180555" cy="460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A0D47"/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C5640CA-4708-4C48-8363-7E874D48E3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4909" y="6662206"/>
            <a:ext cx="547951" cy="188796"/>
          </a:xfrm>
          <a:prstGeom prst="rect">
            <a:avLst/>
          </a:prstGeom>
        </p:spPr>
        <p:txBody>
          <a:bodyPr/>
          <a:lstStyle>
            <a:lvl1pPr>
              <a:defRPr lang="sv-SE" sz="800" kern="1200" smtClean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</a:lstStyle>
          <a:p>
            <a:fld id="{6D1E5077-4D49-4D21-95BE-F3BDA43ECF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FEF7B2D-55D2-4D6C-8EE3-579EE8A629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7770" y="6655208"/>
            <a:ext cx="2817122" cy="188796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sv-SE" dirty="0"/>
              <a:t>Barnes Aerospace Proprietary and Confidential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2A2745-5EF1-4BEA-97A2-DEC5319D2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813" y="838200"/>
            <a:ext cx="11742737" cy="562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4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8B4FADF-6C60-4651-BE4C-FAF9D0EFDD0A}"/>
              </a:ext>
            </a:extLst>
          </p:cNvPr>
          <p:cNvSpPr/>
          <p:nvPr userDrawn="1"/>
        </p:nvSpPr>
        <p:spPr>
          <a:xfrm>
            <a:off x="0" y="4339179"/>
            <a:ext cx="12192000" cy="2518821"/>
          </a:xfrm>
          <a:prstGeom prst="rect">
            <a:avLst/>
          </a:prstGeom>
          <a:solidFill>
            <a:srgbClr val="1A0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picture containing icon&#10;&#10;Description automatically generated">
            <a:extLst>
              <a:ext uri="{FF2B5EF4-FFF2-40B4-BE49-F238E27FC236}">
                <a16:creationId xmlns:a16="http://schemas.microsoft.com/office/drawing/2014/main" id="{15486149-97E2-4CFF-AE09-D89E389AE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45" y="3108874"/>
            <a:ext cx="2923378" cy="81087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CC79683-754D-495E-A12A-FBF7FCE72347}"/>
              </a:ext>
            </a:extLst>
          </p:cNvPr>
          <p:cNvSpPr/>
          <p:nvPr userDrawn="1"/>
        </p:nvSpPr>
        <p:spPr>
          <a:xfrm>
            <a:off x="0" y="4311188"/>
            <a:ext cx="12192000" cy="55983"/>
          </a:xfrm>
          <a:prstGeom prst="rect">
            <a:avLst/>
          </a:prstGeom>
          <a:solidFill>
            <a:srgbClr val="BA2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7A5487F-1A4E-4764-A441-9054FA024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2" r="1624"/>
          <a:stretch/>
        </p:blipFill>
        <p:spPr>
          <a:xfrm>
            <a:off x="2438400" y="2828135"/>
            <a:ext cx="2438400" cy="14871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DC76BD-A9D0-4CBA-AA3C-058F75FD4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7357" r="20419" b="21418"/>
          <a:stretch/>
        </p:blipFill>
        <p:spPr>
          <a:xfrm>
            <a:off x="4876800" y="2828135"/>
            <a:ext cx="2438400" cy="14871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7D6537E-30F5-4F85-A4A5-4199CD82C1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b="4240"/>
          <a:stretch/>
        </p:blipFill>
        <p:spPr>
          <a:xfrm>
            <a:off x="0" y="2828135"/>
            <a:ext cx="2438400" cy="1487173"/>
          </a:xfrm>
          <a:prstGeom prst="rect">
            <a:avLst/>
          </a:prstGeom>
        </p:spPr>
      </p:pic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04DB5483-BEE7-458B-9CAD-2D2E422B93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634" y="1257274"/>
            <a:ext cx="5014571" cy="11632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1A0D47"/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36FA2BC-0C4B-40CF-AB76-9B4CBA4E7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4909" y="6662206"/>
            <a:ext cx="547951" cy="188796"/>
          </a:xfrm>
          <a:prstGeom prst="rect">
            <a:avLst/>
          </a:prstGeom>
        </p:spPr>
        <p:txBody>
          <a:bodyPr/>
          <a:lstStyle>
            <a:lvl1pPr>
              <a:defRPr lang="sv-SE" sz="800" kern="1200" smtClean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</a:lstStyle>
          <a:p>
            <a:fld id="{6D1E5077-4D49-4D21-95BE-F3BDA43ECF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29EE1B7-A7AF-4681-8718-6A181DABF3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7770" y="6655208"/>
            <a:ext cx="2817122" cy="188796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sv-SE" dirty="0"/>
              <a:t>Barnes Aerospace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5222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70F3D945-012C-4EDF-985A-B8DD4F9DB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4" y="4948995"/>
            <a:ext cx="2923378" cy="8108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FCE504-5006-4717-A794-5F0B2CDEF58F}"/>
              </a:ext>
            </a:extLst>
          </p:cNvPr>
          <p:cNvSpPr/>
          <p:nvPr userDrawn="1"/>
        </p:nvSpPr>
        <p:spPr>
          <a:xfrm>
            <a:off x="0" y="4339179"/>
            <a:ext cx="12192000" cy="237781"/>
          </a:xfrm>
          <a:prstGeom prst="rect">
            <a:avLst/>
          </a:prstGeom>
          <a:solidFill>
            <a:srgbClr val="1A0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D2BA0A-6CA5-4EBF-938A-844735FEB279}"/>
              </a:ext>
            </a:extLst>
          </p:cNvPr>
          <p:cNvSpPr/>
          <p:nvPr userDrawn="1"/>
        </p:nvSpPr>
        <p:spPr>
          <a:xfrm>
            <a:off x="0" y="4311188"/>
            <a:ext cx="12192000" cy="55983"/>
          </a:xfrm>
          <a:prstGeom prst="rect">
            <a:avLst/>
          </a:prstGeom>
          <a:solidFill>
            <a:srgbClr val="BA2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16A5C9-A944-448B-A90C-B51F45F33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b="4240"/>
          <a:stretch/>
        </p:blipFill>
        <p:spPr>
          <a:xfrm>
            <a:off x="9753600" y="2828135"/>
            <a:ext cx="2438400" cy="14871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52D01D-9CFE-46D5-BE55-2C4CB6D87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 b="4196"/>
          <a:stretch/>
        </p:blipFill>
        <p:spPr>
          <a:xfrm>
            <a:off x="7315200" y="2828135"/>
            <a:ext cx="2438400" cy="148717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704C846-6A94-4E13-A11F-0C625D1D5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634" y="1257274"/>
            <a:ext cx="5014571" cy="11632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1A0D47"/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8210AA-7EED-4B45-8CF5-045A200CB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2" r="1624"/>
          <a:stretch/>
        </p:blipFill>
        <p:spPr>
          <a:xfrm>
            <a:off x="2438400" y="2828135"/>
            <a:ext cx="2438400" cy="14871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565DF0-CCC2-42BE-8AFE-41BA060AFB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b="4240"/>
          <a:stretch/>
        </p:blipFill>
        <p:spPr>
          <a:xfrm>
            <a:off x="0" y="2828135"/>
            <a:ext cx="2438400" cy="1487173"/>
          </a:xfrm>
          <a:prstGeom prst="rect">
            <a:avLst/>
          </a:prstGeom>
        </p:spPr>
      </p:pic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53EA1092-C6E7-490A-BB7D-0E0EACBC38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4909" y="6662206"/>
            <a:ext cx="547951" cy="188796"/>
          </a:xfrm>
          <a:prstGeom prst="rect">
            <a:avLst/>
          </a:prstGeom>
        </p:spPr>
        <p:txBody>
          <a:bodyPr/>
          <a:lstStyle>
            <a:lvl1pPr>
              <a:defRPr lang="sv-SE" sz="800" kern="1200" smtClean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</a:lstStyle>
          <a:p>
            <a:fld id="{6D1E5077-4D49-4D21-95BE-F3BDA43ECF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816349D-E487-465F-9627-E844C952C0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7770" y="6655208"/>
            <a:ext cx="2817122" cy="188796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sv-SE" dirty="0"/>
              <a:t>Barnes Aerospace Proprietary and 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4DB78D-72CE-482B-BD05-7D9D4B4F6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7357" r="20419" b="21418"/>
          <a:stretch/>
        </p:blipFill>
        <p:spPr>
          <a:xfrm>
            <a:off x="4876800" y="2828135"/>
            <a:ext cx="2438400" cy="14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5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0" r:id="rId4"/>
    <p:sldLayoutId id="214748366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99E29-F8ED-E786-A957-EFE25D5D0D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2EB14-B861-A8CE-621F-0601B40FF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EDEC8-D4D3-8A09-0774-AFE326D6B2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Barnes Aerospace Proprietary and Confidential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4EFB8-0E40-A148-EE52-696D0B49FF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1E5077-4D49-4D21-95BE-F3BDA43ECF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81714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Barnes Aerospace Colors">
      <a:dk1>
        <a:srgbClr val="1A0D47"/>
      </a:dk1>
      <a:lt1>
        <a:srgbClr val="FFFFFF"/>
      </a:lt1>
      <a:dk2>
        <a:srgbClr val="1A0D47"/>
      </a:dk2>
      <a:lt2>
        <a:srgbClr val="FFFFFF"/>
      </a:lt2>
      <a:accent1>
        <a:srgbClr val="BA28DD"/>
      </a:accent1>
      <a:accent2>
        <a:srgbClr val="FE5300"/>
      </a:accent2>
      <a:accent3>
        <a:srgbClr val="C5C5C5"/>
      </a:accent3>
      <a:accent4>
        <a:srgbClr val="FFD447"/>
      </a:accent4>
      <a:accent5>
        <a:srgbClr val="0496FF"/>
      </a:accent5>
      <a:accent6>
        <a:srgbClr val="6A994E"/>
      </a:accent6>
      <a:hlink>
        <a:srgbClr val="FE5300"/>
      </a:hlink>
      <a:folHlink>
        <a:srgbClr val="FE5300"/>
      </a:folHlink>
    </a:clrScheme>
    <a:fontScheme name="Libre and Lato">
      <a:majorFont>
        <a:latin typeface="Libre Baskervill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D9ED064C7497408997E1867E6CDBF7" ma:contentTypeVersion="9" ma:contentTypeDescription="Create a new document." ma:contentTypeScope="" ma:versionID="38a692c4cd202ce03cb06b76e75d97db">
  <xsd:schema xmlns:xsd="http://www.w3.org/2001/XMLSchema" xmlns:xs="http://www.w3.org/2001/XMLSchema" xmlns:p="http://schemas.microsoft.com/office/2006/metadata/properties" xmlns:ns2="ca0db4e7-e78b-412b-8b02-74961b5a6cfd" xmlns:ns3="d4a8813c-d6b2-471a-a6c7-84757c764e51" targetNamespace="http://schemas.microsoft.com/office/2006/metadata/properties" ma:root="true" ma:fieldsID="3857daa201f2ff046e1b472a979802de" ns2:_="" ns3:_="">
    <xsd:import namespace="ca0db4e7-e78b-412b-8b02-74961b5a6cfd"/>
    <xsd:import namespace="d4a8813c-d6b2-471a-a6c7-84757c764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db4e7-e78b-412b-8b02-74961b5a6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ffff582-5398-435b-be80-812982cbdd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8813c-d6b2-471a-a6c7-84757c764e5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25758a2-9087-4431-ba3b-a520eb168920}" ma:internalName="TaxCatchAll" ma:showField="CatchAllData" ma:web="d4a8813c-d6b2-471a-a6c7-84757c764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0db4e7-e78b-412b-8b02-74961b5a6cfd">
      <Terms xmlns="http://schemas.microsoft.com/office/infopath/2007/PartnerControls"/>
    </lcf76f155ced4ddcb4097134ff3c332f>
    <TaxCatchAll xmlns="d4a8813c-d6b2-471a-a6c7-84757c764e51" xsi:nil="true"/>
  </documentManagement>
</p:properties>
</file>

<file path=customXml/itemProps1.xml><?xml version="1.0" encoding="utf-8"?>
<ds:datastoreItem xmlns:ds="http://schemas.openxmlformats.org/officeDocument/2006/customXml" ds:itemID="{3F570CF4-D586-4B90-9D49-FBA9ACA6C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db4e7-e78b-412b-8b02-74961b5a6cfd"/>
    <ds:schemaRef ds:uri="d4a8813c-d6b2-471a-a6c7-84757c764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BEA6DC-DF68-4407-A793-7CC9581E8F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3526F-4BD6-4FEE-8C58-E0F3097A19B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72cb978-64c5-4a2f-8f6d-33d083540ec8"/>
    <ds:schemaRef ds:uri="http://www.w3.org/XML/1998/namespace"/>
    <ds:schemaRef ds:uri="http://purl.org/dc/terms/"/>
    <ds:schemaRef ds:uri="ca0db4e7-e78b-412b-8b02-74961b5a6cfd"/>
    <ds:schemaRef ds:uri="d4a8813c-d6b2-471a-a6c7-84757c764e51"/>
  </ds:schemaRefs>
</ds:datastoreItem>
</file>

<file path=docMetadata/LabelInfo.xml><?xml version="1.0" encoding="utf-8"?>
<clbl:labelList xmlns:clbl="http://schemas.microsoft.com/office/2020/mipLabelMetadata">
  <clbl:label id="{09fef5ea-23bc-46f0-a82c-ef3e79912e21}" enabled="1" method="Standard" siteId="{443614e2-ebe4-4568-8af0-66ca270d653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Lato</vt:lpstr>
      <vt:lpstr>Lato Light</vt:lpstr>
      <vt:lpstr>Libre Baskerville</vt:lpstr>
      <vt:lpstr>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Davidsson, Camilla</dc:creator>
  <cp:lastModifiedBy>Destefano, Christine</cp:lastModifiedBy>
  <cp:revision>25</cp:revision>
  <dcterms:created xsi:type="dcterms:W3CDTF">2021-06-03T07:16:11Z</dcterms:created>
  <dcterms:modified xsi:type="dcterms:W3CDTF">2023-08-07T19:36:34Z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0x010100FED9ED064C7497408997E1867E6CDBF7</vt:lpwstr>
  </property>
</Properties>
</file>